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709" autoAdjust="0"/>
  </p:normalViewPr>
  <p:slideViewPr>
    <p:cSldViewPr snapToGrid="0" snapToObjects="1">
      <p:cViewPr varScale="1">
        <p:scale>
          <a:sx n="128" d="100"/>
          <a:sy n="128" d="100"/>
        </p:scale>
        <p:origin x="-1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2724-E004-B24C-824C-8BE823B9D306}" type="datetimeFigureOut">
              <a:rPr lang="en-US" smtClean="0"/>
              <a:t>4/15/12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E4E7-13DC-254D-A6E5-CDDBB90687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localhost/Users/Dad/Desktop/B-Daniel2Image-.mpg" TargetMode="External"/><Relationship Id="rId2" Type="http://schemas.openxmlformats.org/officeDocument/2006/relationships/video" Target="file://localhost/Users/Dad/Desktop/B-Daniel2Image-.m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344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Our Day in Bible</a:t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dirty="0" smtClean="0">
                <a:latin typeface="Helvetica"/>
                <a:cs typeface="Helvetica"/>
              </a:rPr>
              <a:t>Prophecy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179" y="3343430"/>
            <a:ext cx="75205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“Where Does Bible Prophecy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    Say We Are?”</a:t>
            </a:r>
          </a:p>
          <a:p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57974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0122" y="1402103"/>
            <a:ext cx="6754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5.  Feet of _________________.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88486" y="1366894"/>
            <a:ext cx="28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iron and clay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50122" y="3581538"/>
            <a:ext cx="63359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6.  _________ which smashes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the image.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321655" y="3581538"/>
            <a:ext cx="1445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Stone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483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809" y="1329435"/>
            <a:ext cx="66992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en-US" sz="4000" dirty="0" smtClean="0"/>
              <a:t>The dreams’ interpretation: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Daniel 2:36-45.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25061" y="3145007"/>
            <a:ext cx="84095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“This was the dream; now we will tell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he king its interpretation.  You, O king,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he king of kings, to whom the God of</a:t>
            </a:r>
          </a:p>
          <a:p>
            <a:r>
              <a:rPr lang="en-US" sz="4000" dirty="0"/>
              <a:t>h</a:t>
            </a:r>
            <a:r>
              <a:rPr lang="en-US" sz="4000" dirty="0" smtClean="0"/>
              <a:t>eaven has given the kingdom, the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ower, and the might, and the glory,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479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160" y="615112"/>
            <a:ext cx="75494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  <a:r>
              <a:rPr lang="en-US" sz="4000" dirty="0" smtClean="0"/>
              <a:t>nd into whose hand he has given,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herever they dwell, the sons of </a:t>
            </a:r>
          </a:p>
          <a:p>
            <a:r>
              <a:rPr lang="en-US" sz="4000" dirty="0"/>
              <a:t>m</a:t>
            </a:r>
            <a:r>
              <a:rPr lang="en-US" sz="4000" dirty="0" smtClean="0"/>
              <a:t>en, the beasts of the field, and </a:t>
            </a:r>
          </a:p>
          <a:p>
            <a:r>
              <a:rPr lang="en-US" sz="4000" dirty="0" smtClean="0"/>
              <a:t>the birds of the air, making you</a:t>
            </a:r>
          </a:p>
          <a:p>
            <a:r>
              <a:rPr lang="en-US" sz="4000" dirty="0"/>
              <a:t>r</a:t>
            </a:r>
            <a:r>
              <a:rPr lang="en-US" sz="4000" dirty="0" smtClean="0"/>
              <a:t>ule over them all – you are the</a:t>
            </a:r>
          </a:p>
          <a:p>
            <a:r>
              <a:rPr lang="en-US" sz="4000" dirty="0"/>
              <a:t>h</a:t>
            </a:r>
            <a:r>
              <a:rPr lang="en-US" sz="4000" dirty="0" smtClean="0"/>
              <a:t>ead of gold.  After you shall arise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nother  kingdom inferior to you,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nd yet a third kingdom of bronze,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hich shall rule over all the earth.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695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475" y="714323"/>
            <a:ext cx="790112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And there shall be a fourth kingdom,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trong as iron, because iron breaks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o pieces and shatters all things;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nd like iron which crushes, it shall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reak and crush all these.  And as</a:t>
            </a:r>
          </a:p>
          <a:p>
            <a:r>
              <a:rPr lang="en-US" sz="4000" dirty="0"/>
              <a:t>y</a:t>
            </a:r>
            <a:r>
              <a:rPr lang="en-US" sz="4000" dirty="0" smtClean="0"/>
              <a:t>ou saw the feet and toes partly of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otter’s clay and partly of iron, it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hall be a divided kingdom;</a:t>
            </a:r>
          </a:p>
        </p:txBody>
      </p:sp>
    </p:spTree>
    <p:extLst>
      <p:ext uri="{BB962C8B-B14F-4D97-AF65-F5344CB8AC3E}">
        <p14:creationId xmlns:p14="http://schemas.microsoft.com/office/powerpoint/2010/main" val="423209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906" y="763929"/>
            <a:ext cx="733255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ut some of the firmness of iron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hall be in it, just as you saw iron</a:t>
            </a:r>
          </a:p>
          <a:p>
            <a:r>
              <a:rPr lang="en-US" sz="4000" dirty="0"/>
              <a:t>m</a:t>
            </a:r>
            <a:r>
              <a:rPr lang="en-US" sz="4000" dirty="0" smtClean="0"/>
              <a:t>ixed with the miry clay.  And as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he toes of the feet were partly </a:t>
            </a:r>
          </a:p>
          <a:p>
            <a:r>
              <a:rPr lang="en-US" sz="4000" dirty="0"/>
              <a:t>i</a:t>
            </a:r>
            <a:r>
              <a:rPr lang="en-US" sz="4000" dirty="0" smtClean="0"/>
              <a:t>ron and partly strong and partly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rittle.  As you saw the iron mixed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ith miry clay, so they will mix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ith one another in marriage,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198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455" y="1061564"/>
            <a:ext cx="783534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ut they will not hold together, </a:t>
            </a:r>
          </a:p>
          <a:p>
            <a:r>
              <a:rPr lang="en-US" sz="4000" dirty="0"/>
              <a:t>j</a:t>
            </a:r>
            <a:r>
              <a:rPr lang="en-US" sz="4000" dirty="0" smtClean="0"/>
              <a:t>ust as iron does not mix with clay.</a:t>
            </a:r>
          </a:p>
          <a:p>
            <a:r>
              <a:rPr lang="en-US" sz="4000" dirty="0" smtClean="0"/>
              <a:t>And in the days of those kings the</a:t>
            </a:r>
          </a:p>
          <a:p>
            <a:r>
              <a:rPr lang="en-US" sz="4000" dirty="0" smtClean="0"/>
              <a:t>God of heaven will set up a kingdom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hich shall never be destroyed, </a:t>
            </a:r>
          </a:p>
          <a:p>
            <a:r>
              <a:rPr lang="en-US" sz="4000" dirty="0"/>
              <a:t>n</a:t>
            </a:r>
            <a:r>
              <a:rPr lang="en-US" sz="4000" dirty="0" smtClean="0"/>
              <a:t>or shall its sovereignty be left to 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nother people.  It shall break in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ieces all these kingdoms and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745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238" y="803614"/>
            <a:ext cx="775409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ring them to an end, and it shall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tand for ever; just as you saw that 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 stone was cut from a mountain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y no human hand, and that it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roke in pieces the iron, the bronze,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he clay, the silver, and the gold.</a:t>
            </a:r>
          </a:p>
          <a:p>
            <a:r>
              <a:rPr lang="en-US" sz="4000" dirty="0" smtClean="0"/>
              <a:t>A great God has made known to the</a:t>
            </a:r>
          </a:p>
          <a:p>
            <a:r>
              <a:rPr lang="en-US" sz="4000" dirty="0"/>
              <a:t>k</a:t>
            </a:r>
            <a:r>
              <a:rPr lang="en-US" sz="4000" dirty="0" smtClean="0"/>
              <a:t>ing what shall be hereafter.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524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7927" y="1547701"/>
            <a:ext cx="61225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dream is certain, and its</a:t>
            </a:r>
          </a:p>
          <a:p>
            <a:r>
              <a:rPr lang="en-US" sz="4000" dirty="0"/>
              <a:t>i</a:t>
            </a:r>
            <a:r>
              <a:rPr lang="en-US" sz="4000" dirty="0" smtClean="0"/>
              <a:t>nterpretation sure.”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05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044" y="1319514"/>
            <a:ext cx="71812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AutoNum type="romanUcPeriod" startAt="3"/>
            </a:pPr>
            <a:r>
              <a:rPr lang="en-US" sz="4000" dirty="0" smtClean="0"/>
              <a:t>Relevance for Our Day.</a:t>
            </a:r>
          </a:p>
          <a:p>
            <a:pPr marL="857250" indent="-857250">
              <a:buAutoNum type="romanUcPeriod" startAt="3"/>
            </a:pPr>
            <a:endParaRPr lang="en-US" sz="4000" dirty="0"/>
          </a:p>
          <a:p>
            <a:r>
              <a:rPr lang="en-US" sz="4000" dirty="0" smtClean="0"/>
              <a:t>        A.  The panorama of empires.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29497" y="3674047"/>
            <a:ext cx="61350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Head of gold: _________</a:t>
            </a:r>
          </a:p>
          <a:p>
            <a:r>
              <a:rPr lang="en-US" sz="4000" dirty="0" smtClean="0"/>
              <a:t>             _____________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96766" y="3674047"/>
            <a:ext cx="1923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Babylon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385350" y="4229632"/>
            <a:ext cx="2861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605-539 B.C.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10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73" y="836596"/>
            <a:ext cx="7276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/>
              <a:t>Chest and arms of silver:</a:t>
            </a:r>
          </a:p>
          <a:p>
            <a:r>
              <a:rPr lang="en-US" sz="4000" dirty="0" smtClean="0"/>
              <a:t>        _________________________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62126" y="1412023"/>
            <a:ext cx="2844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Med0-Persia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17197" y="1322732"/>
            <a:ext cx="3063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539 – 331 B.C.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05046" y="2552957"/>
            <a:ext cx="65069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/>
              <a:t>Belly and thighs of bronze:</a:t>
            </a:r>
          </a:p>
          <a:p>
            <a:r>
              <a:rPr lang="en-US" sz="4000" dirty="0" smtClean="0"/>
              <a:t>       _____________________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20872" y="3092800"/>
            <a:ext cx="4789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Greece  331 – 168 B.C.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505046" y="4527045"/>
            <a:ext cx="6122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4.   Legs of iron: __________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______________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417197" y="4480879"/>
            <a:ext cx="1432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Rome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172831" y="5126194"/>
            <a:ext cx="4145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168 B.C. – 476 A.D.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098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7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I.  We don’t know the exact date of        </a:t>
            </a:r>
          </a:p>
          <a:p>
            <a:pPr marL="0" indent="0">
              <a:buNone/>
            </a:pPr>
            <a:r>
              <a:rPr lang="en-US" sz="4000" dirty="0" smtClean="0"/>
              <a:t>           Jesus’ return and the end of </a:t>
            </a:r>
          </a:p>
          <a:p>
            <a:pPr marL="0" indent="0">
              <a:buNone/>
            </a:pPr>
            <a:r>
              <a:rPr lang="en-US" sz="4000" dirty="0" smtClean="0"/>
              <a:t>                        the world.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076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201" y="912747"/>
            <a:ext cx="71737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5"/>
            </a:pPr>
            <a:r>
              <a:rPr lang="en-US" sz="4000" dirty="0" smtClean="0"/>
              <a:t>Feet of iron and clay: </a:t>
            </a:r>
          </a:p>
          <a:p>
            <a:r>
              <a:rPr lang="en-US" sz="4000" dirty="0" smtClean="0"/>
              <a:t>       _________________________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11734" y="1528300"/>
            <a:ext cx="57631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Divided Europe  476 A.D. – </a:t>
            </a:r>
          </a:p>
          <a:p>
            <a:r>
              <a:rPr lang="en-US" sz="4000" dirty="0" smtClean="0"/>
              <a:t>Present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40201" y="3650986"/>
            <a:ext cx="67377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6"/>
            </a:pPr>
            <a:r>
              <a:rPr lang="en-US" sz="4000" dirty="0" smtClean="0"/>
              <a:t>Great Stone: ____________</a:t>
            </a:r>
          </a:p>
          <a:p>
            <a:r>
              <a:rPr lang="en-US" sz="4000" dirty="0" smtClean="0"/>
              <a:t>         ____________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180445" y="3650986"/>
            <a:ext cx="6072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            God’s Kingdom </a:t>
            </a:r>
          </a:p>
          <a:p>
            <a:r>
              <a:rPr lang="en-US" sz="4000" dirty="0" smtClean="0"/>
              <a:t>Present - 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414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8162" y="1448489"/>
            <a:ext cx="59298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/>
              <a:t>Living in the time of the</a:t>
            </a:r>
          </a:p>
          <a:p>
            <a:r>
              <a:rPr lang="en-US" sz="4000" dirty="0" smtClean="0"/>
              <a:t>           ___________.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996325" y="2037762"/>
            <a:ext cx="1905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</a:t>
            </a:r>
            <a:r>
              <a:rPr lang="en-US" sz="4000" dirty="0" smtClean="0"/>
              <a:t>en toes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046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1221" y="647653"/>
            <a:ext cx="73245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Conclusion.</a:t>
            </a:r>
          </a:p>
          <a:p>
            <a:endParaRPr lang="en-US" sz="4000" dirty="0"/>
          </a:p>
          <a:p>
            <a:pPr marL="742950" indent="-742950">
              <a:buAutoNum type="alphaUcPeriod"/>
            </a:pPr>
            <a:r>
              <a:rPr lang="en-US" sz="4000" dirty="0" smtClean="0"/>
              <a:t>God has not revealed</a:t>
            </a:r>
          </a:p>
          <a:p>
            <a:r>
              <a:rPr lang="en-US" sz="4000" dirty="0" smtClean="0"/>
              <a:t>       ____________ to us, just what</a:t>
            </a:r>
          </a:p>
          <a:p>
            <a:r>
              <a:rPr lang="en-US" sz="4000" dirty="0" smtClean="0"/>
              <a:t>       _________________.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043851" y="2453745"/>
            <a:ext cx="2460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everything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43851" y="3098279"/>
            <a:ext cx="3779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</a:t>
            </a:r>
            <a:r>
              <a:rPr lang="en-US" sz="4000" dirty="0" smtClean="0"/>
              <a:t>e need to know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880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377" y="1607226"/>
            <a:ext cx="74432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B.  What do we need to do to be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ready for Jesus’ second coming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and the end of the world?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939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423" y="1078724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AutoNum type="arabicPeriod"/>
            </a:pPr>
            <a:r>
              <a:rPr lang="en-US" sz="4000" dirty="0" smtClean="0"/>
              <a:t>Matthew 24:6 – wars and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smtClean="0"/>
              <a:t>        rumors of war.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2395" y="1071485"/>
            <a:ext cx="67249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/>
              <a:t>But we do have signs that it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is near.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7423" y="4766759"/>
            <a:ext cx="6840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/>
              <a:t>Matthew 24:7 – famines and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earthquakes.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105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40" y="1995444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AutoNum type="arabicPeriod" startAt="4"/>
            </a:pPr>
            <a:r>
              <a:rPr lang="en-US" sz="4000" dirty="0" smtClean="0"/>
              <a:t>II Timothy 3:2 – lovers of self, </a:t>
            </a:r>
            <a:endParaRPr lang="en-US" sz="4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lovers of money, proud, arrogant,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smtClean="0"/>
              <a:t>       abusive, disobedient to their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parents, ungrateful, unholy.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1691" y="1091972"/>
            <a:ext cx="71224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/>
              <a:t>Matthew 24:24 – false </a:t>
            </a:r>
            <a:r>
              <a:rPr lang="en-US" sz="4000" dirty="0" err="1" smtClean="0"/>
              <a:t>Christs</a:t>
            </a:r>
            <a:endParaRPr lang="en-US" sz="4000" dirty="0" smtClean="0"/>
          </a:p>
          <a:p>
            <a:r>
              <a:rPr lang="en-US" sz="4000" dirty="0" smtClean="0"/>
              <a:t>       and false prophets.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261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4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B.  A helpful prophecy found in</a:t>
            </a:r>
            <a:br>
              <a:rPr lang="en-US" sz="4000" dirty="0" smtClean="0"/>
            </a:br>
            <a:r>
              <a:rPr lang="en-US" sz="4000" dirty="0" smtClean="0"/>
              <a:t>_________________.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521" y="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Daniel chapter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129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207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II.  King Nebuchadnezzar’s dream.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655" y="24100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A.  Background information.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12518" y="3190687"/>
            <a:ext cx="65710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Daniel and his companions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were in ______________.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248529" y="3806240"/>
            <a:ext cx="1923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Babylon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12518" y="4786505"/>
            <a:ext cx="65966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/>
              <a:t>They were included among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the ________________.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5742" y="5402058"/>
            <a:ext cx="3245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k</a:t>
            </a:r>
            <a:r>
              <a:rPr lang="en-US" sz="4000" dirty="0" smtClean="0"/>
              <a:t>ing’s advisors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715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5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B.  King Nebuchadnezzar’s dream:</a:t>
            </a:r>
            <a:br>
              <a:rPr lang="en-US" sz="4000" dirty="0" smtClean="0"/>
            </a:br>
            <a:r>
              <a:rPr lang="en-US" sz="4000" dirty="0" smtClean="0"/>
              <a:t>Daniel 2:31-35.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0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B-Daniel2Image-.mpg">
            <a:hlinkClick r:id="" action="ppaction://media"/>
          </p:cNvPr>
          <p:cNvPicPr>
            <a:picLocks noRo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022067"/>
      </p:ext>
    </p:extLst>
  </p:cSld>
  <p:clrMapOvr>
    <a:masterClrMapping/>
  </p:clrMapOvr>
  <p:transition xmlns:p14="http://schemas.microsoft.com/office/powerpoint/2010/main">
    <p:blind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839" fill="hold"/>
                                        <p:tgtEl>
                                          <p:spTgt spid="327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277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27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553" y="605190"/>
            <a:ext cx="6942926" cy="4914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lnSpc>
                <a:spcPct val="200000"/>
              </a:lnSpc>
              <a:buAutoNum type="arabicPeriod"/>
            </a:pPr>
            <a:r>
              <a:rPr lang="en-US" sz="4000" dirty="0" smtClean="0"/>
              <a:t>Head of ________.</a:t>
            </a:r>
            <a:endParaRPr lang="en-US" sz="4000" dirty="0"/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n-US" sz="4000" dirty="0" smtClean="0"/>
              <a:t>Chest and arms of ________.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n-US" sz="4000" dirty="0" smtClean="0"/>
              <a:t>Belly and thighs of _______.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n-US" sz="4000" dirty="0" smtClean="0"/>
              <a:t>Legs of _______.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8799" y="1091327"/>
            <a:ext cx="1124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gold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12493" y="2278382"/>
            <a:ext cx="1300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silver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56853" y="3512089"/>
            <a:ext cx="165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bronze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780131" y="4742022"/>
            <a:ext cx="1019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iron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209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750</Words>
  <Application>Microsoft Macintosh PowerPoint</Application>
  <PresentationFormat>On-screen Show (4:3)</PresentationFormat>
  <Paragraphs>133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Twilight</vt:lpstr>
      <vt:lpstr>Our Day in Bible Prophecy</vt:lpstr>
      <vt:lpstr>PowerPoint Presentation</vt:lpstr>
      <vt:lpstr>PowerPoint Presentation</vt:lpstr>
      <vt:lpstr>PowerPoint Presentation</vt:lpstr>
      <vt:lpstr>B.  A helpful prophecy found in _________________.</vt:lpstr>
      <vt:lpstr>II.  King Nebuchadnezzar’s dream.</vt:lpstr>
      <vt:lpstr>B.  King Nebuchadnezzar’s dream: Daniel 2:31-35.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Does Bible Prophecy Say We Are?</dc:title>
  <dc:creator>Lyle Arakaki</dc:creator>
  <cp:lastModifiedBy>Lyle Arakaki</cp:lastModifiedBy>
  <cp:revision>21</cp:revision>
  <dcterms:created xsi:type="dcterms:W3CDTF">2012-04-12T23:00:21Z</dcterms:created>
  <dcterms:modified xsi:type="dcterms:W3CDTF">2012-04-15T20:14:32Z</dcterms:modified>
</cp:coreProperties>
</file>