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962025"/>
            <a:ext cx="7583488" cy="1679575"/>
          </a:xfrm>
        </p:spPr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Our Day in Bible Prophecy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703782"/>
            <a:ext cx="7583487" cy="1752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Helvetica"/>
                <a:cs typeface="Helvetica"/>
              </a:rPr>
              <a:t>God’s People at the End</a:t>
            </a:r>
            <a:endParaRPr lang="en-US" sz="4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5195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273" y="854364"/>
            <a:ext cx="71481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AutoNum type="romanUcPeriod"/>
            </a:pPr>
            <a:r>
              <a:rPr lang="en-US" sz="4000" dirty="0" smtClean="0">
                <a:latin typeface="Helvetica"/>
                <a:cs typeface="Helvetica"/>
              </a:rPr>
              <a:t>John’s Vision of Revelation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Chapter 12.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4182" y="2609273"/>
            <a:ext cx="51747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First scene: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Revelation 12:1, 2. 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454" y="4318001"/>
            <a:ext cx="80261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“Now a great sign appeared in 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eaven: a woman clothed with the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un, with the moon under her feet,</a:t>
            </a:r>
          </a:p>
        </p:txBody>
      </p:sp>
    </p:spTree>
    <p:extLst>
      <p:ext uri="{BB962C8B-B14F-4D97-AF65-F5344CB8AC3E}">
        <p14:creationId xmlns:p14="http://schemas.microsoft.com/office/powerpoint/2010/main" val="347819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727" y="1477818"/>
            <a:ext cx="728496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on her head a garland of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welve stars.  Then being with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hild, she cried out in labor and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n pain to give birth.”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6430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818" y="715818"/>
            <a:ext cx="82253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Woman = _________________: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Isaiah 54:5.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1" y="715818"/>
            <a:ext cx="49951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God’s chosen people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6000" y="2643909"/>
            <a:ext cx="773956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“For your Maker is your husband,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LORD of hosts is His name;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your Redeemer is the Holy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One of Israel; He is called the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God of the whole earth.”</a:t>
            </a:r>
          </a:p>
        </p:txBody>
      </p:sp>
    </p:spTree>
    <p:extLst>
      <p:ext uri="{BB962C8B-B14F-4D97-AF65-F5344CB8AC3E}">
        <p14:creationId xmlns:p14="http://schemas.microsoft.com/office/powerpoint/2010/main" val="2183156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18" y="1004455"/>
            <a:ext cx="51765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Woman in labor =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5273" y="1647386"/>
            <a:ext cx="3292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Birth of Jesus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4113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909" y="773545"/>
            <a:ext cx="64864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Second scene: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Revelation 12:3, 4a, 7-9.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4181" y="2528455"/>
            <a:ext cx="834144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another sign appeared in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eaven: behold, a great, fiery red</a:t>
            </a:r>
          </a:p>
          <a:p>
            <a:r>
              <a:rPr lang="en-US" sz="4000" dirty="0">
                <a:latin typeface="Helvetica"/>
                <a:cs typeface="Helvetica"/>
              </a:rPr>
              <a:t>d</a:t>
            </a:r>
            <a:r>
              <a:rPr lang="en-US" sz="4000" dirty="0" smtClean="0">
                <a:latin typeface="Helvetica"/>
                <a:cs typeface="Helvetica"/>
              </a:rPr>
              <a:t>ragon having seven heads and ten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orns, and seven diadems on his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eads.  His tail drew a third of the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tars of heaven and threw them  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1476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545" y="738909"/>
            <a:ext cx="811176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o the earth. . . And war broke out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n heaven: Michael and his angels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ought with the dragon; and the</a:t>
            </a:r>
          </a:p>
          <a:p>
            <a:r>
              <a:rPr lang="en-US" sz="4000" dirty="0">
                <a:latin typeface="Helvetica"/>
                <a:cs typeface="Helvetica"/>
              </a:rPr>
              <a:t>d</a:t>
            </a:r>
            <a:r>
              <a:rPr lang="en-US" sz="4000" dirty="0" smtClean="0">
                <a:latin typeface="Helvetica"/>
                <a:cs typeface="Helvetica"/>
              </a:rPr>
              <a:t>ragon and his angels fought, but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hey did not prevail, nor was a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lace found for them in heaven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ny longer.  So the dragon was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ast out, that serpent of old, called</a:t>
            </a:r>
          </a:p>
        </p:txBody>
      </p:sp>
    </p:spTree>
    <p:extLst>
      <p:ext uri="{BB962C8B-B14F-4D97-AF65-F5344CB8AC3E}">
        <p14:creationId xmlns:p14="http://schemas.microsoft.com/office/powerpoint/2010/main" val="90401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55" y="1373909"/>
            <a:ext cx="83111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Devil and Satan, who deceives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whole world; he was cast to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earth, and his angels were cast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ut with him.”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4143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18" y="1039091"/>
            <a:ext cx="50187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1.  Dragon = 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4818" y="1039091"/>
            <a:ext cx="1525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Satan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818" y="3036455"/>
            <a:ext cx="4818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2.  Stars = 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1455" y="3036455"/>
            <a:ext cx="1696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angels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99593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0" y="473365"/>
            <a:ext cx="69428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3"/>
            </a:pPr>
            <a:r>
              <a:rPr lang="en-US" sz="4000" dirty="0" smtClean="0">
                <a:latin typeface="Helvetica"/>
                <a:cs typeface="Helvetica"/>
              </a:rPr>
              <a:t>Third scene: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Revelation 12:4b-6, 13-17.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2636" y="2251364"/>
            <a:ext cx="83389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the dragon stood before the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oman who was ready to give birth,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o devour her Child as soon as it 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as born.  She bore a male Child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ho was to rule all nations with a</a:t>
            </a:r>
          </a:p>
          <a:p>
            <a:r>
              <a:rPr lang="en-US" sz="4000" dirty="0">
                <a:latin typeface="Helvetica"/>
                <a:cs typeface="Helvetica"/>
              </a:rPr>
              <a:t>r</a:t>
            </a:r>
            <a:r>
              <a:rPr lang="en-US" sz="4000" dirty="0" smtClean="0">
                <a:latin typeface="Helvetica"/>
                <a:cs typeface="Helvetica"/>
              </a:rPr>
              <a:t>od of iron.  And her Child was </a:t>
            </a:r>
          </a:p>
        </p:txBody>
      </p:sp>
    </p:spTree>
    <p:extLst>
      <p:ext uri="{BB962C8B-B14F-4D97-AF65-F5344CB8AC3E}">
        <p14:creationId xmlns:p14="http://schemas.microsoft.com/office/powerpoint/2010/main" val="272081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55" y="542636"/>
            <a:ext cx="802585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aught up to God and His throne. 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Then the woman fled into the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ilderness, where she has a place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repared by God, that they should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eed her there one thousand two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undred and sixty days. . .  Now 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hen the dragon saw that he had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een cast to the earth, he 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ersecuted the woman who gave</a:t>
            </a:r>
          </a:p>
        </p:txBody>
      </p:sp>
    </p:spTree>
    <p:extLst>
      <p:ext uri="{BB962C8B-B14F-4D97-AF65-F5344CB8AC3E}">
        <p14:creationId xmlns:p14="http://schemas.microsoft.com/office/powerpoint/2010/main" val="281966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70001" y="715819"/>
            <a:ext cx="3007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Introduction.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0001" y="1847273"/>
            <a:ext cx="62889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Does God have favorite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children? 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0001" y="3937000"/>
            <a:ext cx="78552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God does have _______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 _______: Deuteronomy 7:6-8. 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0137" y="3937000"/>
            <a:ext cx="1838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chosen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8364" y="4552553"/>
            <a:ext cx="17250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people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463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578" y="515000"/>
            <a:ext cx="813956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irth to the male Child.  But the 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oman was given two wings of a</a:t>
            </a:r>
          </a:p>
          <a:p>
            <a:r>
              <a:rPr lang="en-US" sz="4000" dirty="0">
                <a:latin typeface="Helvetica"/>
                <a:cs typeface="Helvetica"/>
              </a:rPr>
              <a:t>g</a:t>
            </a:r>
            <a:r>
              <a:rPr lang="en-US" sz="4000" dirty="0" smtClean="0">
                <a:latin typeface="Helvetica"/>
                <a:cs typeface="Helvetica"/>
              </a:rPr>
              <a:t>reat eagle, that she might fly into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wilderness to her place, where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he is nourished for a time and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imes and half a time, from the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resence of the serpent.  So the 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erpent spewed water out of his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outh like a flood after the woman,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2972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929" y="494362"/>
            <a:ext cx="805440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hat he might cause her to be 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arried away by the flood.  But the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arth helped the woman, and the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arth opened its mouth and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wallowed up the flood which the</a:t>
            </a:r>
          </a:p>
          <a:p>
            <a:r>
              <a:rPr lang="en-US" sz="4000" dirty="0">
                <a:latin typeface="Helvetica"/>
                <a:cs typeface="Helvetica"/>
              </a:rPr>
              <a:t>d</a:t>
            </a:r>
            <a:r>
              <a:rPr lang="en-US" sz="4000" dirty="0" smtClean="0">
                <a:latin typeface="Helvetica"/>
                <a:cs typeface="Helvetica"/>
              </a:rPr>
              <a:t>ragon had spewed out of his 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outh.  And the dragon was 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nraged with the woman, and he 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ent to make war with the rest of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9133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7694" y="1543124"/>
            <a:ext cx="77693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er offspring, who keep the 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ommandments of God and have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testimony of Jesus Christ.”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1999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0868" y="631282"/>
            <a:ext cx="76426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1.  Male child = _____________.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9687" y="631282"/>
            <a:ext cx="3006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Jesus Christ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868" y="2195984"/>
            <a:ext cx="68403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1260 days = __________;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9687" y="2195984"/>
            <a:ext cx="2722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1260 years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5301" y="2811537"/>
            <a:ext cx="3864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538 – 1798 A.D.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868" y="4202044"/>
            <a:ext cx="83150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>
                <a:latin typeface="Helvetica"/>
                <a:cs typeface="Helvetica"/>
              </a:rPr>
              <a:t>Woman in the wilderness =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0519" y="4841338"/>
            <a:ext cx="6934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hurch/God’s people in hiding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8854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216" y="619412"/>
            <a:ext cx="6609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II.  Relevance For Us Today.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4016" y="1711469"/>
            <a:ext cx="65726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The great controversy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between God and Satan.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2866" y="3584796"/>
            <a:ext cx="48654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Fall of ________: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Isaiah 14:12-15.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0426" y="3584796"/>
            <a:ext cx="1724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Lucifer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7385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173" y="510418"/>
            <a:ext cx="8398553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“How you are fallen from heaven,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O Lucifer, son of the morning!  How</a:t>
            </a:r>
          </a:p>
          <a:p>
            <a:r>
              <a:rPr lang="en-US" sz="4000" dirty="0">
                <a:latin typeface="Helvetica"/>
                <a:cs typeface="Helvetica"/>
              </a:rPr>
              <a:t>y</a:t>
            </a:r>
            <a:r>
              <a:rPr lang="en-US" sz="4000" dirty="0" smtClean="0">
                <a:latin typeface="Helvetica"/>
                <a:cs typeface="Helvetica"/>
              </a:rPr>
              <a:t>ou are cut down to the ground, you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ho weakened the nations!  For</a:t>
            </a:r>
          </a:p>
          <a:p>
            <a:r>
              <a:rPr lang="en-US" sz="4000" dirty="0">
                <a:latin typeface="Helvetica"/>
                <a:cs typeface="Helvetica"/>
              </a:rPr>
              <a:t>y</a:t>
            </a:r>
            <a:r>
              <a:rPr lang="en-US" sz="4000" dirty="0" smtClean="0">
                <a:latin typeface="Helvetica"/>
                <a:cs typeface="Helvetica"/>
              </a:rPr>
              <a:t>ou have said in your heart: ‘I will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scend into heaven, I will exalt my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hrone above the stars of God; I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ill also sit on the mount of the 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ongregation on the farthest sides  </a:t>
            </a:r>
          </a:p>
          <a:p>
            <a:endParaRPr lang="en-US" sz="4000" dirty="0" smtClean="0">
              <a:latin typeface="Helvetica"/>
              <a:cs typeface="Helvetica"/>
            </a:endParaRPr>
          </a:p>
          <a:p>
            <a:endParaRPr lang="en-US" sz="4000" dirty="0" smtClean="0">
              <a:latin typeface="Helvetica"/>
              <a:cs typeface="Helvetica"/>
            </a:endParaRPr>
          </a:p>
          <a:p>
            <a:endParaRPr lang="en-US" sz="400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9382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042" y="1127668"/>
            <a:ext cx="791189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the north; I will ascend above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heights of the clouds, I will be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ike the Most High.’  Yet you shall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e brought down to </a:t>
            </a:r>
            <a:r>
              <a:rPr lang="en-US" sz="4000" dirty="0" err="1" smtClean="0">
                <a:latin typeface="Helvetica"/>
                <a:cs typeface="Helvetica"/>
              </a:rPr>
              <a:t>Sheol</a:t>
            </a:r>
            <a:r>
              <a:rPr lang="en-US" sz="4000" dirty="0" smtClean="0">
                <a:latin typeface="Helvetica"/>
                <a:cs typeface="Helvetica"/>
              </a:rPr>
              <a:t>, to the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owest depths of the Pit.”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3625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303" y="593509"/>
            <a:ext cx="68879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Satan cast to this earth =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____________________: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Genesis 3:4, 5.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5388" y="1222629"/>
            <a:ext cx="4889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all of Adam and Eve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607" y="2682662"/>
            <a:ext cx="79973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the serpent said to the 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oman, ‘You will not surely die.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For God knows that in the day you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at of it your eyes will be opened,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you will be like God, knowing</a:t>
            </a:r>
          </a:p>
          <a:p>
            <a:r>
              <a:rPr lang="en-US" sz="4000" dirty="0">
                <a:latin typeface="Helvetica"/>
                <a:cs typeface="Helvetica"/>
              </a:rPr>
              <a:t>g</a:t>
            </a:r>
            <a:r>
              <a:rPr lang="en-US" sz="4000" dirty="0" smtClean="0">
                <a:latin typeface="Helvetica"/>
                <a:cs typeface="Helvetica"/>
              </a:rPr>
              <a:t>ood and evil.’” 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929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8346" y="783432"/>
            <a:ext cx="77380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>
                <a:latin typeface="Helvetica"/>
                <a:cs typeface="Helvetica"/>
              </a:rPr>
              <a:t>The promise of ___________: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Genesis 3:15.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0643" y="783432"/>
            <a:ext cx="2750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redemption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173" y="2611441"/>
            <a:ext cx="811226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I will put enmity between you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the woman, and between your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eed and her Seed; He shall 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ruise your head, and you shall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ruise His heel.”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4707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042" y="771562"/>
            <a:ext cx="74045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4"/>
            </a:pPr>
            <a:r>
              <a:rPr lang="en-US" sz="4000" dirty="0" smtClean="0">
                <a:latin typeface="Helvetica"/>
                <a:cs typeface="Helvetica"/>
              </a:rPr>
              <a:t>Devil wants to destroy God’s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people: I Peter 5:8.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2085" y="2742014"/>
            <a:ext cx="75416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“Be sober, be vigilant; because</a:t>
            </a:r>
          </a:p>
          <a:p>
            <a:r>
              <a:rPr lang="en-US" sz="4000" dirty="0">
                <a:latin typeface="Helvetica"/>
                <a:cs typeface="Helvetica"/>
              </a:rPr>
              <a:t>y</a:t>
            </a:r>
            <a:r>
              <a:rPr lang="en-US" sz="4000" dirty="0" smtClean="0">
                <a:latin typeface="Helvetica"/>
                <a:cs typeface="Helvetica"/>
              </a:rPr>
              <a:t>our adversary the devil walks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bout like a roaring lion, seeking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hom he may devour.”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7866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909" y="554182"/>
            <a:ext cx="828408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“For you are a holy people to the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LORD your God; the LORD your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God has chosen you to be a people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 Himself, a special treasure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bove all the peoples on the face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the earth.  The LORD did not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et His love on you nor choose you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ecause you were more in number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han any other people,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2634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390" y="569769"/>
            <a:ext cx="6506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God’s people in the end.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8736" y="1574409"/>
            <a:ext cx="56605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Timing: __________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(Revelation 12:6, 14)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8732" y="1607857"/>
            <a:ext cx="2494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fter 1798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8736" y="3466094"/>
            <a:ext cx="53399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Key characteristics: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Revelation 12:17.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3616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217" y="1080187"/>
            <a:ext cx="83384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the dragon was enraged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ith the woman, and he went to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ake war with the rest of her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ffspring, who keep the 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ommandments of God and 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ave the testimony of Jesus Christ.”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3624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24042" y="664730"/>
            <a:ext cx="758412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_______________________.</a:t>
            </a:r>
          </a:p>
          <a:p>
            <a:pPr marL="742950" indent="-742950">
              <a:buAutoNum type="alphaLcPeriod"/>
            </a:pPr>
            <a:endParaRPr lang="en-US" sz="4000" dirty="0">
              <a:latin typeface="Helvetica"/>
              <a:cs typeface="Helvetica"/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_______________________.</a:t>
            </a:r>
          </a:p>
          <a:p>
            <a:pPr marL="742950" indent="-742950">
              <a:buAutoNum type="alphaLcPeriod"/>
            </a:pPr>
            <a:endParaRPr lang="en-US" sz="4000" dirty="0">
              <a:latin typeface="Helvetica"/>
              <a:cs typeface="Helvetica"/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__________________: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Revelation 19:10.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6780" y="664730"/>
            <a:ext cx="6647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Keep God’s commandments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6780" y="1875489"/>
            <a:ext cx="6628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Have the testimony of Jesus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7304" y="4819295"/>
            <a:ext cx="85972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“. . . Worship God!  For the testimony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Jesus in the spirit of prophecy.” 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6780" y="3121859"/>
            <a:ext cx="4185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Spirit of prophecy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3861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042" y="617250"/>
            <a:ext cx="7940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3.  Seventh-day Adventist Church.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6867" y="1614345"/>
            <a:ext cx="5852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Grew out of the Great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Disappointment of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October 22, 1844.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6867" y="4130825"/>
            <a:ext cx="76256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 startAt="2"/>
            </a:pPr>
            <a:r>
              <a:rPr lang="en-US" sz="4000" dirty="0" smtClean="0">
                <a:latin typeface="Helvetica"/>
                <a:cs typeface="Helvetica"/>
              </a:rPr>
              <a:t>Obedient to all of God’s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commandments: James 2:10.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0604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824" y="1471902"/>
            <a:ext cx="79970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“For whoever shall keep the whole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aw, and yet stumble in one point,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 is guilty of all.”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0474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737" y="1032706"/>
            <a:ext cx="63914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 startAt="3"/>
            </a:pPr>
            <a:r>
              <a:rPr lang="en-US" sz="4000" dirty="0" smtClean="0">
                <a:latin typeface="Helvetica"/>
                <a:cs typeface="Helvetica"/>
              </a:rPr>
              <a:t>Motivation of _____, not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_________: John 14:15.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1258" y="3454224"/>
            <a:ext cx="57887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“If you love Me, keep My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ommandments.”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8295" y="1032706"/>
            <a:ext cx="1125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love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5301" y="1636389"/>
            <a:ext cx="2066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legalism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6773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303" y="1578735"/>
            <a:ext cx="72378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 startAt="4"/>
            </a:pPr>
            <a:r>
              <a:rPr lang="en-US" sz="4000" dirty="0" smtClean="0">
                <a:latin typeface="Helvetica"/>
                <a:cs typeface="Helvetica"/>
              </a:rPr>
              <a:t>The spirit of prophecy in the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person of 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9949" y="2194288"/>
            <a:ext cx="2779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Ellen White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1533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303" y="443522"/>
            <a:ext cx="2864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Conclusion.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303" y="1412552"/>
            <a:ext cx="831414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Why the Seventh-day Adventist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Church?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  1.  _______________.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  2.  _______________________.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  3.  _______________________.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2127" y="3240561"/>
            <a:ext cx="3634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To bless others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2127" y="4486931"/>
            <a:ext cx="67233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Prepare world for 2</a:t>
            </a:r>
            <a:r>
              <a:rPr lang="en-US" sz="4000" baseline="30000" dirty="0" smtClean="0">
                <a:latin typeface="Helvetica"/>
                <a:cs typeface="Helvetica"/>
              </a:rPr>
              <a:t>nd</a:t>
            </a:r>
            <a:r>
              <a:rPr lang="en-US" sz="4000" dirty="0" smtClean="0">
                <a:latin typeface="Helvetica"/>
                <a:cs typeface="Helvetica"/>
              </a:rPr>
              <a:t> coming 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2127" y="5721424"/>
            <a:ext cx="6249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Vindicate character of God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9137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8259" y="1626215"/>
            <a:ext cx="69813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What is the message to be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proclaimed?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838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728" y="496455"/>
            <a:ext cx="834946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 you were the least of all 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eoples; but because the LORD 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oves you, and because He would</a:t>
            </a:r>
          </a:p>
          <a:p>
            <a:r>
              <a:rPr lang="en-US" sz="4000" dirty="0">
                <a:latin typeface="Helvetica"/>
                <a:cs typeface="Helvetica"/>
              </a:rPr>
              <a:t>k</a:t>
            </a:r>
            <a:r>
              <a:rPr lang="en-US" sz="4000" dirty="0" smtClean="0">
                <a:latin typeface="Helvetica"/>
                <a:cs typeface="Helvetica"/>
              </a:rPr>
              <a:t>eep the oath which He swore to</a:t>
            </a:r>
          </a:p>
          <a:p>
            <a:r>
              <a:rPr lang="en-US" sz="4000" dirty="0">
                <a:latin typeface="Helvetica"/>
                <a:cs typeface="Helvetica"/>
              </a:rPr>
              <a:t>y</a:t>
            </a:r>
            <a:r>
              <a:rPr lang="en-US" sz="4000" dirty="0" smtClean="0">
                <a:latin typeface="Helvetica"/>
                <a:cs typeface="Helvetica"/>
              </a:rPr>
              <a:t>our fathers, the LORD has brought</a:t>
            </a:r>
          </a:p>
          <a:p>
            <a:r>
              <a:rPr lang="en-US" sz="4000" dirty="0">
                <a:latin typeface="Helvetica"/>
                <a:cs typeface="Helvetica"/>
              </a:rPr>
              <a:t>y</a:t>
            </a:r>
            <a:r>
              <a:rPr lang="en-US" sz="4000" dirty="0" smtClean="0">
                <a:latin typeface="Helvetica"/>
                <a:cs typeface="Helvetica"/>
              </a:rPr>
              <a:t>ou out with a mighty hand, and</a:t>
            </a:r>
          </a:p>
          <a:p>
            <a:r>
              <a:rPr lang="en-US" sz="4000" dirty="0">
                <a:latin typeface="Helvetica"/>
                <a:cs typeface="Helvetica"/>
              </a:rPr>
              <a:t>r</a:t>
            </a:r>
            <a:r>
              <a:rPr lang="en-US" sz="4000" dirty="0" smtClean="0">
                <a:latin typeface="Helvetica"/>
                <a:cs typeface="Helvetica"/>
              </a:rPr>
              <a:t>edeemed you from the house of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ondage, from the hand of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Pharaoh king of Egypt.”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0898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738909"/>
            <a:ext cx="78406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God’s covenant with Abraham: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Genesis 12:1-3.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181" y="2701636"/>
            <a:ext cx="822497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“Now the LORD had said to Abram: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‘Get out of your country, from your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amily and from your father’s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ouse, to a land that I will show </a:t>
            </a:r>
          </a:p>
          <a:p>
            <a:r>
              <a:rPr lang="en-US" sz="4000" dirty="0">
                <a:latin typeface="Helvetica"/>
                <a:cs typeface="Helvetica"/>
              </a:rPr>
              <a:t>y</a:t>
            </a:r>
            <a:r>
              <a:rPr lang="en-US" sz="4000" dirty="0" smtClean="0">
                <a:latin typeface="Helvetica"/>
                <a:cs typeface="Helvetica"/>
              </a:rPr>
              <a:t>ou.  I will make you a great nation;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51189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636" y="1039091"/>
            <a:ext cx="759805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 will bless you and make your</a:t>
            </a:r>
          </a:p>
          <a:p>
            <a:r>
              <a:rPr lang="en-US" sz="4000" dirty="0">
                <a:latin typeface="Helvetica"/>
                <a:cs typeface="Helvetica"/>
              </a:rPr>
              <a:t>n</a:t>
            </a:r>
            <a:r>
              <a:rPr lang="en-US" sz="4000" dirty="0" smtClean="0">
                <a:latin typeface="Helvetica"/>
                <a:cs typeface="Helvetica"/>
              </a:rPr>
              <a:t>ame great; and you shall be a 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lessing.  I will bless those who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less you, and I will curse him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ho curses you; and in you all 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families of the earth shall be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lessed.’”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4986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091" y="673602"/>
            <a:ext cx="6876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2.  To be a blessing to others.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9909" y="2366818"/>
            <a:ext cx="599254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>
                <a:latin typeface="Helvetica"/>
                <a:cs typeface="Helvetica"/>
              </a:rPr>
              <a:t>Continued in the New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Testament through the 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_________________: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Galatians 3:27-29.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8909" y="3575478"/>
            <a:ext cx="4004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Christian Church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1764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910" y="323273"/>
            <a:ext cx="7579769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“For as many of you as were 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aptized into Christ have put on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Christ.  There is neither Jew nor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Greek, there is neither slave nor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ree, there is neither male nor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emale; for you are all one in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Christ Jesus.  And if you are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Christ’s, then you are Abraham’s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eed, and heirs according to the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romise.”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0110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9182" y="1339273"/>
            <a:ext cx="70968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4"/>
            </a:pPr>
            <a:r>
              <a:rPr lang="en-US" sz="4000" dirty="0" smtClean="0">
                <a:latin typeface="Helvetica"/>
                <a:cs typeface="Helvetica"/>
              </a:rPr>
              <a:t>What about in the last days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of earth’s history?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9318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Helvetica"/>
            <a:cs typeface="Helvetic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160</TotalTime>
  <Words>1514</Words>
  <Application>Microsoft Macintosh PowerPoint</Application>
  <PresentationFormat>On-screen Show (4:3)</PresentationFormat>
  <Paragraphs>252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Summer</vt:lpstr>
      <vt:lpstr>Our Day in Bible Prophecy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Day in Bible Prophecy</dc:title>
  <dc:creator>Lyle Arakaki</dc:creator>
  <cp:lastModifiedBy>Lyle Arakaki</cp:lastModifiedBy>
  <cp:revision>16</cp:revision>
  <dcterms:created xsi:type="dcterms:W3CDTF">2012-04-29T17:54:04Z</dcterms:created>
  <dcterms:modified xsi:type="dcterms:W3CDTF">2012-04-29T20:34:57Z</dcterms:modified>
</cp:coreProperties>
</file>