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24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Sunday, May 6, 12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Sunday, May 6,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Sunday, May 6,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May 6, 12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Sunday, May 6, 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Sunday, May 6, 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Sunday, May 6, 12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Sunday, May 6, 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Sunday, May 6, 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Sunday, May 6, 12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Sunday, May 6, 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Sunday, May 6, 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1471" y="961486"/>
            <a:ext cx="8426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latin typeface="Book Antiqua"/>
                <a:cs typeface="Book Antiqua"/>
              </a:rPr>
              <a:t>Our Day in Bible Prophecy</a:t>
            </a:r>
            <a:endParaRPr lang="en-US" sz="5400" dirty="0">
              <a:latin typeface="Book Antiqua"/>
              <a:cs typeface="Book Antiqu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8617" y="3121859"/>
            <a:ext cx="64120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latin typeface="Helvetica"/>
                <a:cs typeface="Helvetica"/>
              </a:rPr>
              <a:t>God’s Final Warning to</a:t>
            </a:r>
          </a:p>
          <a:p>
            <a:pPr algn="ctr"/>
            <a:r>
              <a:rPr lang="en-US" sz="4800" dirty="0" smtClean="0">
                <a:latin typeface="Helvetica"/>
                <a:cs typeface="Helvetica"/>
              </a:rPr>
              <a:t>Humanity</a:t>
            </a:r>
            <a:endParaRPr lang="en-US" sz="4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1119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652" y="819043"/>
            <a:ext cx="83782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C.  Third angel:  Revelation 14:9-11.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867" y="1828008"/>
            <a:ext cx="839705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“Then a third angel followed them,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aying with a loud voice, ‘If anyone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orships the beast and his image,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receives his mark on his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orehead or on his hand, he himself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hall also drink of the wine of the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rath of God, which is poured out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50915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652" y="320495"/>
            <a:ext cx="8367245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ull strength into the cup of His </a:t>
            </a:r>
            <a:endParaRPr lang="en-US" sz="4000" dirty="0">
              <a:latin typeface="Helvetica"/>
              <a:cs typeface="Helvetica"/>
            </a:endParaRPr>
          </a:p>
          <a:p>
            <a:r>
              <a:rPr lang="en-US" sz="4000" dirty="0">
                <a:latin typeface="Helvetica"/>
                <a:cs typeface="Helvetica"/>
              </a:rPr>
              <a:t>i</a:t>
            </a:r>
            <a:r>
              <a:rPr lang="en-US" sz="4000" dirty="0" smtClean="0">
                <a:latin typeface="Helvetica"/>
                <a:cs typeface="Helvetica"/>
              </a:rPr>
              <a:t>ndignation.  He shall be tormented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ith fire and brimstone in the</a:t>
            </a:r>
          </a:p>
          <a:p>
            <a:r>
              <a:rPr lang="en-US" sz="4000" dirty="0">
                <a:latin typeface="Helvetica"/>
                <a:cs typeface="Helvetica"/>
              </a:rPr>
              <a:t>p</a:t>
            </a:r>
            <a:r>
              <a:rPr lang="en-US" sz="4000" dirty="0" smtClean="0">
                <a:latin typeface="Helvetica"/>
                <a:cs typeface="Helvetica"/>
              </a:rPr>
              <a:t>resence of the holy angels and in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presence of the Lamb.  And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smoke of their torment ascends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orever and ever; and they have no</a:t>
            </a:r>
          </a:p>
          <a:p>
            <a:r>
              <a:rPr lang="en-US" sz="4000" dirty="0">
                <a:latin typeface="Helvetica"/>
                <a:cs typeface="Helvetica"/>
              </a:rPr>
              <a:t>r</a:t>
            </a:r>
            <a:r>
              <a:rPr lang="en-US" sz="4000" dirty="0" smtClean="0">
                <a:latin typeface="Helvetica"/>
                <a:cs typeface="Helvetica"/>
              </a:rPr>
              <a:t>est day or night, who worship the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east and his image, and whoever</a:t>
            </a:r>
          </a:p>
          <a:p>
            <a:r>
              <a:rPr lang="en-US" sz="4000" dirty="0">
                <a:latin typeface="Helvetica"/>
                <a:cs typeface="Helvetica"/>
              </a:rPr>
              <a:t>r</a:t>
            </a:r>
            <a:r>
              <a:rPr lang="en-US" sz="4000" dirty="0" smtClean="0">
                <a:latin typeface="Helvetica"/>
                <a:cs typeface="Helvetica"/>
              </a:rPr>
              <a:t>eceives the mark of his name.’”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8770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477" y="688471"/>
            <a:ext cx="83150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What does the beast symbolize?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___________ (see Rev. 13:1-8)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8737" y="1304024"/>
            <a:ext cx="27109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papacy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477" y="2730143"/>
            <a:ext cx="70583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What is the beast’s image?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8737" y="3347392"/>
            <a:ext cx="3178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alse worship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3477" y="4724334"/>
            <a:ext cx="63401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3"/>
            </a:pPr>
            <a:r>
              <a:rPr lang="en-US" sz="4000" dirty="0" smtClean="0">
                <a:latin typeface="Helvetica"/>
                <a:cs typeface="Helvetica"/>
              </a:rPr>
              <a:t>The mark of the beast =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__________________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8737" y="5339887"/>
            <a:ext cx="455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orship on Sunday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1786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781" y="679228"/>
            <a:ext cx="79047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4"/>
            </a:pPr>
            <a:r>
              <a:rPr lang="en-US" sz="4000" dirty="0" smtClean="0">
                <a:latin typeface="Helvetica"/>
                <a:cs typeface="Helvetica"/>
              </a:rPr>
              <a:t>Where is the mark of the beast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given?  __________________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2733" y="1315894"/>
            <a:ext cx="4091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orehead or hand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4781" y="2480868"/>
            <a:ext cx="84946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5"/>
            </a:pPr>
            <a:r>
              <a:rPr lang="en-US" sz="4000" dirty="0" smtClean="0">
                <a:latin typeface="Helvetica"/>
                <a:cs typeface="Helvetica"/>
              </a:rPr>
              <a:t>Where is the seal of God placed?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Revelation 7:3  _________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094" y="4047733"/>
            <a:ext cx="831114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“saying, ‘Do not harm the earth, the 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ea, or the trees till we have sealed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servants of our God on their 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oreheads.’”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49600" y="3096421"/>
            <a:ext cx="2209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forehead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42393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5911" y="593510"/>
            <a:ext cx="73532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6"/>
            </a:pPr>
            <a:r>
              <a:rPr lang="en-US" sz="4000" dirty="0" smtClean="0">
                <a:latin typeface="Helvetica"/>
                <a:cs typeface="Helvetica"/>
              </a:rPr>
              <a:t>Does anyone have the mark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of the beast now?  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39815" y="1209063"/>
            <a:ext cx="840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No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911" y="2362165"/>
            <a:ext cx="75456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7"/>
            </a:pPr>
            <a:r>
              <a:rPr lang="en-US" sz="4000" dirty="0" smtClean="0">
                <a:latin typeface="Helvetica"/>
                <a:cs typeface="Helvetica"/>
              </a:rPr>
              <a:t>The torment of those with the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mark of the beast.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4998" y="4166435"/>
            <a:ext cx="75200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Will this torment last forever?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2127" y="4781988"/>
            <a:ext cx="840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No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97116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2825" y="819043"/>
            <a:ext cx="83106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b.  Consider Sodom and Gomorrah: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Jude 7. 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521" y="2718272"/>
            <a:ext cx="811151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“as Sodom and Gomorrah, and the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ities around them in a similar</a:t>
            </a:r>
          </a:p>
          <a:p>
            <a:r>
              <a:rPr lang="en-US" sz="4000" dirty="0">
                <a:latin typeface="Helvetica"/>
                <a:cs typeface="Helvetica"/>
              </a:rPr>
              <a:t>m</a:t>
            </a:r>
            <a:r>
              <a:rPr lang="en-US" sz="4000" dirty="0" smtClean="0">
                <a:latin typeface="Helvetica"/>
                <a:cs typeface="Helvetica"/>
              </a:rPr>
              <a:t>anner to these, having given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themselves over to sexual</a:t>
            </a:r>
          </a:p>
          <a:p>
            <a:r>
              <a:rPr lang="en-US" sz="4000" dirty="0">
                <a:latin typeface="Helvetica"/>
                <a:cs typeface="Helvetica"/>
              </a:rPr>
              <a:t>i</a:t>
            </a:r>
            <a:r>
              <a:rPr lang="en-US" sz="4000" dirty="0" smtClean="0">
                <a:latin typeface="Helvetica"/>
                <a:cs typeface="Helvetica"/>
              </a:rPr>
              <a:t>mmorality and gone after strange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44558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2825" y="1590605"/>
            <a:ext cx="808246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lesh, are set forth as an example,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uffering the vengeance of eternal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ire.”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8026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086" y="842783"/>
            <a:ext cx="69515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II.  Significance For Us Today.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4998" y="1899228"/>
            <a:ext cx="468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A.  God’s character.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3432" y="2848844"/>
            <a:ext cx="61863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God is a God of _____,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not a God of 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0032" y="2860714"/>
            <a:ext cx="11256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love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0468" y="3476268"/>
            <a:ext cx="1439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wrath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3432" y="4303455"/>
            <a:ext cx="657103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The _________ of these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warnings is an indication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of the ______ of God’s 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love for us.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8381" y="4303455"/>
            <a:ext cx="1967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severity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1731" y="5519637"/>
            <a:ext cx="14683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depth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8204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8346" y="462937"/>
            <a:ext cx="65197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2"/>
            </a:pPr>
            <a:r>
              <a:rPr lang="en-US" sz="4000" dirty="0" smtClean="0">
                <a:latin typeface="Helvetica"/>
                <a:cs typeface="Helvetica"/>
              </a:rPr>
              <a:t>Who is to proclaim these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messages?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8346" y="2765754"/>
            <a:ext cx="61726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3"/>
            </a:pPr>
            <a:r>
              <a:rPr lang="en-US" sz="4000" dirty="0" smtClean="0">
                <a:latin typeface="Helvetica"/>
                <a:cs typeface="Helvetica"/>
              </a:rPr>
              <a:t>How are these warning 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messages to be given?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Revelation 14:12.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93860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042" y="1365071"/>
            <a:ext cx="79687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“Here is the patience of the saints;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ere are those who keep the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ommandments of God and the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aith of Jesus.”</a:t>
            </a:r>
          </a:p>
          <a:p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7092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606" y="997096"/>
            <a:ext cx="3007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Introduction.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0606" y="2195985"/>
            <a:ext cx="73019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4000" dirty="0" smtClean="0">
                <a:latin typeface="Helvetica"/>
                <a:cs typeface="Helvetica"/>
              </a:rPr>
              <a:t>Warnings– how seriously do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you take them?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0606" y="4202046"/>
            <a:ext cx="66607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2"/>
            </a:pPr>
            <a:r>
              <a:rPr lang="en-US" sz="4000" dirty="0" smtClean="0">
                <a:latin typeface="Helvetica"/>
                <a:cs typeface="Helvetica"/>
              </a:rPr>
              <a:t>God’s final warning in the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end time.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3961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650" y="1068317"/>
            <a:ext cx="73661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Keep God’s commandments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and the faith of Jesus.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650" y="3204950"/>
            <a:ext cx="5488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2.  It is all about 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5208" y="3204950"/>
            <a:ext cx="11256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love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59917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9564" y="546029"/>
            <a:ext cx="2864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Conclusion.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9564" y="1784854"/>
            <a:ext cx="78560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A.  The final warning is really a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question– Do you _____ God?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58511" y="2412277"/>
            <a:ext cx="11822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trust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9564" y="4190176"/>
            <a:ext cx="5601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B.  Our glorious reward.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0158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738" y="688471"/>
            <a:ext cx="8692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I. The Messages of the Three Angels.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0303" y="1863618"/>
            <a:ext cx="80829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A.  First Angel:  Revelation 14:6, 7.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129" y="2967546"/>
            <a:ext cx="802610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“Then I saw another angel flying in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midst of heaven, having the</a:t>
            </a:r>
          </a:p>
          <a:p>
            <a:r>
              <a:rPr lang="en-US" sz="4000" dirty="0">
                <a:latin typeface="Helvetica"/>
                <a:cs typeface="Helvetica"/>
              </a:rPr>
              <a:t>e</a:t>
            </a:r>
            <a:r>
              <a:rPr lang="en-US" sz="4000" dirty="0" smtClean="0">
                <a:latin typeface="Helvetica"/>
                <a:cs typeface="Helvetica"/>
              </a:rPr>
              <a:t>verlasting gospel to preach to 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hose who dwell on the earth– to </a:t>
            </a:r>
          </a:p>
          <a:p>
            <a:r>
              <a:rPr lang="en-US" sz="4000" dirty="0">
                <a:latin typeface="Helvetica"/>
                <a:cs typeface="Helvetica"/>
              </a:rPr>
              <a:t>e</a:t>
            </a:r>
            <a:r>
              <a:rPr lang="en-US" sz="4000" dirty="0" smtClean="0">
                <a:latin typeface="Helvetica"/>
                <a:cs typeface="Helvetica"/>
              </a:rPr>
              <a:t>very nation, tribe, tongue, and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2497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0216" y="1151409"/>
            <a:ext cx="776987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p</a:t>
            </a:r>
            <a:r>
              <a:rPr lang="en-US" sz="4000" dirty="0" smtClean="0">
                <a:latin typeface="Helvetica"/>
                <a:cs typeface="Helvetica"/>
              </a:rPr>
              <a:t>eople– saying with a loud voice,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‘Fear God and give glory to Him,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or the hour of His judgment has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ome; and worship Him who </a:t>
            </a:r>
          </a:p>
          <a:p>
            <a:r>
              <a:rPr lang="en-US" sz="4000" dirty="0">
                <a:latin typeface="Helvetica"/>
                <a:cs typeface="Helvetica"/>
              </a:rPr>
              <a:t>m</a:t>
            </a:r>
            <a:r>
              <a:rPr lang="en-US" sz="4000" dirty="0" smtClean="0">
                <a:latin typeface="Helvetica"/>
                <a:cs typeface="Helvetica"/>
              </a:rPr>
              <a:t>ade heaven and earth, the sea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springs of water.’”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293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956" y="629120"/>
            <a:ext cx="75141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What is at the heart of these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messages?  _____________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    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17252" y="1246369"/>
            <a:ext cx="2665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everlasting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3344" y="1860226"/>
            <a:ext cx="1696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gospel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6477" y="3383003"/>
            <a:ext cx="81127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To whom are these messages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to be proclaimed?  __________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   __________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5130" y="4000253"/>
            <a:ext cx="2294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everyone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8301" y="4614109"/>
            <a:ext cx="20669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n earth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71654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5912" y="795302"/>
            <a:ext cx="79697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3"/>
            </a:pPr>
            <a:r>
              <a:rPr lang="en-US" sz="4000" dirty="0" smtClean="0">
                <a:latin typeface="Helvetica"/>
                <a:cs typeface="Helvetica"/>
              </a:rPr>
              <a:t>Why is the timing of this 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warning significant?  ________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   _________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8989" y="1400685"/>
            <a:ext cx="2320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judgment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2214" y="2026408"/>
            <a:ext cx="25806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as begun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9087" y="3608537"/>
            <a:ext cx="74943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4"/>
            </a:pPr>
            <a:r>
              <a:rPr lang="en-US" sz="4000" dirty="0" smtClean="0">
                <a:latin typeface="Helvetica"/>
                <a:cs typeface="Helvetica"/>
              </a:rPr>
              <a:t>What response is called for?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_______________________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258" y="4224090"/>
            <a:ext cx="56015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orship God as Creator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12630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869" y="819043"/>
            <a:ext cx="8226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B.  Second angel:  Revelation 14:8.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693" y="2326557"/>
            <a:ext cx="848296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“And another angel followed, saying,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‘Babylon is fallen, is fallen, that </a:t>
            </a:r>
          </a:p>
          <a:p>
            <a:r>
              <a:rPr lang="en-US" sz="4000" dirty="0">
                <a:latin typeface="Helvetica"/>
                <a:cs typeface="Helvetica"/>
              </a:rPr>
              <a:t>g</a:t>
            </a:r>
            <a:r>
              <a:rPr lang="en-US" sz="4000" dirty="0" smtClean="0">
                <a:latin typeface="Helvetica"/>
                <a:cs typeface="Helvetica"/>
              </a:rPr>
              <a:t>reat city, because she has made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ll nations drink of the wine of the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rath of her fornication.’”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0451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8433" y="783432"/>
            <a:ext cx="8054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1.  What does Babylon symbolize?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8737" y="1994191"/>
            <a:ext cx="70968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From ______ which means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6472" y="1982321"/>
            <a:ext cx="14966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Babel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8387" y="2608047"/>
            <a:ext cx="23805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confusion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8737" y="4166435"/>
            <a:ext cx="7744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b.  _______________________.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8387" y="4166435"/>
            <a:ext cx="64774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The enemy of God’s people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81166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6564" y="735952"/>
            <a:ext cx="6344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2.  What does Babylon do?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0607" y="1946711"/>
            <a:ext cx="68531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Causes confusion through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1387" y="2562264"/>
            <a:ext cx="3606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alse teachings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6868" y="3869681"/>
            <a:ext cx="70562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LcPeriod" startAt="2"/>
            </a:pPr>
            <a:r>
              <a:rPr lang="en-US" sz="4000" dirty="0" smtClean="0">
                <a:latin typeface="Helvetica"/>
                <a:cs typeface="Helvetica"/>
              </a:rPr>
              <a:t>Causes people to commit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spiritual fornication through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1387" y="5088916"/>
            <a:ext cx="3178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alse worship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4614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4000" dirty="0">
            <a:latin typeface="Helvetica"/>
            <a:cs typeface="Helvetica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82</TotalTime>
  <Words>766</Words>
  <Application>Microsoft Macintosh PowerPoint</Application>
  <PresentationFormat>On-screen Show (4:3)</PresentationFormat>
  <Paragraphs>146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Lyle Arakaki</dc:creator>
  <cp:lastModifiedBy>Lyle Arakaki</cp:lastModifiedBy>
  <cp:revision>9</cp:revision>
  <dcterms:created xsi:type="dcterms:W3CDTF">2012-05-06T22:48:05Z</dcterms:created>
  <dcterms:modified xsi:type="dcterms:W3CDTF">2012-05-07T00:10:24Z</dcterms:modified>
</cp:coreProperties>
</file>